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60" r:id="rId8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640D7-15FB-4897-ABCF-308E59145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EABF5F-184F-4B2E-8FEC-00CCF2CCEB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DECDC-09FD-4540-8974-623358069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0BA0-6563-47AF-A1D2-D85D4F93FE29}" type="datetimeFigureOut">
              <a:rPr lang="en-GB" smtClean="0"/>
              <a:t>18/03/2020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96A198-49F2-4F3D-A67D-1CB481697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35675-E15F-4293-90E8-25E9CE03E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4229-4D4E-4DA0-9614-BAB68F9824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2257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86EB9-F3D8-4F7E-B5AD-A7B5F0F57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421460-886E-4523-9AB0-9D1528B063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99508-7AF8-4A91-B5AC-E635960D2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0BA0-6563-47AF-A1D2-D85D4F93FE29}" type="datetimeFigureOut">
              <a:rPr lang="en-GB" smtClean="0"/>
              <a:t>18/03/2020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097A5-3D80-49A0-80BA-A42FABF97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CBAA9-37F1-44DE-8583-AC47D42E6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4229-4D4E-4DA0-9614-BAB68F9824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1320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FD5F04-30CB-47EC-8F08-F99A5B98E8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2AE2C9-75BA-41C0-82E8-11E1A783A4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69C126-4C9E-421B-90AF-5A05546BE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0BA0-6563-47AF-A1D2-D85D4F93FE29}" type="datetimeFigureOut">
              <a:rPr lang="en-GB" smtClean="0"/>
              <a:t>18/03/2020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234F0-CC51-4349-8B77-164E7ACAF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69751-013D-4EE8-A26A-ED0500D02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4229-4D4E-4DA0-9614-BAB68F9824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6685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3ECB4-1B05-4687-8D1A-756472E12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C0B93-E691-41AC-A8B1-228EBCC1C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E0ADDF-5785-4B70-BBAE-C57512650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0BA0-6563-47AF-A1D2-D85D4F93FE29}" type="datetimeFigureOut">
              <a:rPr lang="en-GB" smtClean="0"/>
              <a:t>18/03/2020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9A5CE-630D-491F-A6DF-C584BDA4D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7A34D7-060E-46EC-A5CA-293B97083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4229-4D4E-4DA0-9614-BAB68F9824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558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1B3C0-CEB9-4213-9112-70987D893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9E988C-7459-49E5-92C0-EEB8C604F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Edit Master text styles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C722C-5E8B-40EA-BD5B-84930DBEF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0BA0-6563-47AF-A1D2-D85D4F93FE29}" type="datetimeFigureOut">
              <a:rPr lang="en-GB" smtClean="0"/>
              <a:t>18/03/2020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61789-7117-4B5F-9D56-2B487D66E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1B45A9-4CDE-4840-A441-34D8DFA9B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4229-4D4E-4DA0-9614-BAB68F9824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6005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FEC37-AFB9-465D-8ABE-2776BDA57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1974E-8710-4105-88CB-6F65ED5128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99C8B6-18FF-4BA2-920A-3435638C83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3A8970-130D-44DC-A5B0-922226EF9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0BA0-6563-47AF-A1D2-D85D4F93FE29}" type="datetimeFigureOut">
              <a:rPr lang="en-GB" smtClean="0"/>
              <a:t>18/03/2020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3235A6-7919-45B2-BD35-D665F6B74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CAD672-4C19-4260-A03B-101AD61B1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4229-4D4E-4DA0-9614-BAB68F9824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261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CA753-E56C-4136-92B9-03BFA3E5E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CD5D8B-D1FB-48DD-9046-7475C6B60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Edit Master text styles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290980-680D-435E-A5C5-3F52B76B85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6A5357-1AC9-4B05-9A4C-93E10E7304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Edit Master text styles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46AEFC-DD6C-4C55-85FD-6AC61363BC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EBB273-1840-4FD1-9917-4D2F2DA60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0BA0-6563-47AF-A1D2-D85D4F93FE29}" type="datetimeFigureOut">
              <a:rPr lang="en-GB" smtClean="0"/>
              <a:t>18/03/2020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FA0E0E-B8A0-4695-908E-9145AF98C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00FC22-42D4-4D5A-A93D-6FC6D0615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4229-4D4E-4DA0-9614-BAB68F9824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2063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C67A4-7F13-4C48-BEDC-E8D60CAA8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ADAEE4-D4A6-4677-9EE3-5756DAA88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0BA0-6563-47AF-A1D2-D85D4F93FE29}" type="datetimeFigureOut">
              <a:rPr lang="en-GB" smtClean="0"/>
              <a:t>18/03/2020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9C5107-637B-4AAD-B849-88A71603D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D73E2C-0CB7-46C0-AE31-02C8E4942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4229-4D4E-4DA0-9614-BAB68F9824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1092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CB1433-7A65-4320-BDF0-EA995B971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0BA0-6563-47AF-A1D2-D85D4F93FE29}" type="datetimeFigureOut">
              <a:rPr lang="en-GB" smtClean="0"/>
              <a:t>18/03/2020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31B532-E80A-469C-8EF5-2F4B0C035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F59B0-70A2-47D8-B214-4E5B515E9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4229-4D4E-4DA0-9614-BAB68F9824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879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A2D8C-65A9-4CCD-BFB8-6B954F6F8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95F17-AC13-46CB-BA9C-4731A37BA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8C4A0A-2D7E-459F-BD74-4044AF47D0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Edit Master text styles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1BB5D2-49AC-4EFB-A484-DEE768733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0BA0-6563-47AF-A1D2-D85D4F93FE29}" type="datetimeFigureOut">
              <a:rPr lang="en-GB" smtClean="0"/>
              <a:t>18/03/2020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DE3534-4F9C-4EDB-82B2-29A034426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BCCB5B-56A5-4B18-B3BA-99485A4CB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4229-4D4E-4DA0-9614-BAB68F9824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2094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D7732-31A6-49AD-96B5-97BC3E4AD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50AACB-C58F-4351-A14B-A808431F58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3FAAC2-81B9-42C2-BF17-DAA76D5C03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Edit Master text styles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223569-1C3A-44C2-AD3C-97C17ECAA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0BA0-6563-47AF-A1D2-D85D4F93FE29}" type="datetimeFigureOut">
              <a:rPr lang="en-GB" smtClean="0"/>
              <a:t>18/03/2020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5D8B9-AE48-4626-9199-3BF1D4EB0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A60125-043E-4754-9C6E-302A3D438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4229-4D4E-4DA0-9614-BAB68F9824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6938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22111D-B580-4687-A5A2-38F35A625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F24546-230F-4E6E-8160-A14480121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92050-76B0-473B-A11E-DC6E652C1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50BA0-6563-47AF-A1D2-D85D4F93FE29}" type="datetimeFigureOut">
              <a:rPr lang="en-GB" smtClean="0"/>
              <a:t>18/03/2020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F6D87-F23F-4EC6-96C0-E8B400F700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9528D-28ED-4DE9-B5D3-6B25736A84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B4229-4D4E-4DA0-9614-BAB68F9824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310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B0A821-8484-47A5-BECC-EC812BF621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7525" y="1441938"/>
            <a:ext cx="8056951" cy="39741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SIAPWS Annual Account 2019</a:t>
            </a:r>
            <a:br>
              <a:rPr lang="en-US" sz="48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4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and</a:t>
            </a:r>
            <a:br>
              <a:rPr lang="en-US" sz="48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4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SIAPWS Budget 2020</a:t>
            </a:r>
          </a:p>
        </p:txBody>
      </p:sp>
    </p:spTree>
    <p:extLst>
      <p:ext uri="{BB962C8B-B14F-4D97-AF65-F5344CB8AC3E}">
        <p14:creationId xmlns:p14="http://schemas.microsoft.com/office/powerpoint/2010/main" val="41918542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6E71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742013-0565-47FE-9DD0-EC014F03B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SIAPWS Annual Accounts 2019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6C2B3BA-CC32-4821-9B12-992CF88C12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1453" y="0"/>
            <a:ext cx="669753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407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6E71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742013-0565-47FE-9DD0-EC014F03B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SIAPWS Annual Accounts 2019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7B8BEA-7E08-4371-9B64-66BC2F08C578}"/>
              </a:ext>
            </a:extLst>
          </p:cNvPr>
          <p:cNvSpPr txBox="1"/>
          <p:nvPr/>
        </p:nvSpPr>
        <p:spPr>
          <a:xfrm>
            <a:off x="2013557" y="6494191"/>
            <a:ext cx="68870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Comment: SIAPWS-DK payment of DKK 32.000/4.284 EUR is missing. Will be corrected in the 2020 account.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835E857-2D51-403A-933E-8EC9E88DA7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58609" y="1738901"/>
            <a:ext cx="8633391" cy="3380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246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6E71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742013-0565-47FE-9DD0-EC014F03B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SIAPWS Budget 2020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2E37ACB-E803-4096-BA14-8F1A30AFCB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2941" y="1678048"/>
            <a:ext cx="8018551" cy="335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604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91B83F3F37644BB1405479C4A9E695" ma:contentTypeVersion="10" ma:contentTypeDescription="Create a new document." ma:contentTypeScope="" ma:versionID="a11d76081adedd6baea5a0513bac75e0">
  <xsd:schema xmlns:xsd="http://www.w3.org/2001/XMLSchema" xmlns:xs="http://www.w3.org/2001/XMLSchema" xmlns:p="http://schemas.microsoft.com/office/2006/metadata/properties" xmlns:ns3="666dff17-e6e9-44f9-9049-1bebf98283c0" targetNamespace="http://schemas.microsoft.com/office/2006/metadata/properties" ma:root="true" ma:fieldsID="41d061addf9cb0211be91d04b85ef999" ns3:_="">
    <xsd:import namespace="666dff17-e6e9-44f9-9049-1bebf98283c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6dff17-e6e9-44f9-9049-1bebf98283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B94729-560A-4D34-B017-1864CDC6D8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09AE4D-98DE-4129-9F60-E0DDD12B3662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66dff17-e6e9-44f9-9049-1bebf98283c0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C25FE11-B7FF-4EDD-8046-A7B62EF68D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6dff17-e6e9-44f9-9049-1bebf98283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34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SIAPWS Annual Account 2019 and SIAPWS Budget 2020</vt:lpstr>
      <vt:lpstr>SIAPWS Annual Accounts 2019</vt:lpstr>
      <vt:lpstr>SIAPWS Annual Accounts 2019</vt:lpstr>
      <vt:lpstr>SIAPWS Budget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SIAPWS Annual Account 2019 and SIAPWS Budget 2020</dc:title>
  <dc:creator>Monika Nielsen</dc:creator>
  <cp:lastModifiedBy>Monika Nielsen</cp:lastModifiedBy>
  <cp:revision>1</cp:revision>
  <dcterms:created xsi:type="dcterms:W3CDTF">2020-03-11T13:48:53Z</dcterms:created>
  <dcterms:modified xsi:type="dcterms:W3CDTF">2020-03-18T08:39:34Z</dcterms:modified>
</cp:coreProperties>
</file>